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60" r:id="rId4"/>
    <p:sldId id="261" r:id="rId5"/>
    <p:sldId id="262"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6510" autoAdjust="0"/>
  </p:normalViewPr>
  <p:slideViewPr>
    <p:cSldViewPr snapToGrid="0">
      <p:cViewPr varScale="1">
        <p:scale>
          <a:sx n="103" d="100"/>
          <a:sy n="103" d="100"/>
        </p:scale>
        <p:origin x="11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D6CDD4-E0B0-40B7-99FE-13742745636A}" type="datetimeFigureOut">
              <a:rPr lang="en-US" smtClean="0"/>
              <a:t>2/13/2018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E8861B-BE87-49F6-84B7-E39288327F57}" type="slidenum">
              <a:rPr lang="en-US" smtClean="0"/>
              <a:t>‹#›</a:t>
            </a:fld>
            <a:endParaRPr lang="en-US"/>
          </a:p>
        </p:txBody>
      </p:sp>
    </p:spTree>
    <p:extLst>
      <p:ext uri="{BB962C8B-B14F-4D97-AF65-F5344CB8AC3E}">
        <p14:creationId xmlns:p14="http://schemas.microsoft.com/office/powerpoint/2010/main" val="2484836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February 1</a:t>
            </a:r>
            <a:r>
              <a:rPr lang="en-US" baseline="30000" dirty="0" smtClean="0"/>
              <a:t>st</a:t>
            </a:r>
            <a:r>
              <a:rPr lang="en-US" baseline="0" dirty="0" smtClean="0"/>
              <a:t> Thomasville City Schools with TCS Advisory Council and school board members visited Salisbury High School.</a:t>
            </a:r>
            <a:endParaRPr lang="en-US" dirty="0"/>
          </a:p>
        </p:txBody>
      </p:sp>
      <p:sp>
        <p:nvSpPr>
          <p:cNvPr id="4" name="Slide Number Placeholder 3"/>
          <p:cNvSpPr>
            <a:spLocks noGrp="1"/>
          </p:cNvSpPr>
          <p:nvPr>
            <p:ph type="sldNum" sz="quarter" idx="10"/>
          </p:nvPr>
        </p:nvSpPr>
        <p:spPr/>
        <p:txBody>
          <a:bodyPr/>
          <a:lstStyle/>
          <a:p>
            <a:fld id="{01E8861B-BE87-49F6-84B7-E39288327F57}" type="slidenum">
              <a:rPr lang="en-US" smtClean="0"/>
              <a:t>1</a:t>
            </a:fld>
            <a:endParaRPr lang="en-US"/>
          </a:p>
        </p:txBody>
      </p:sp>
    </p:spTree>
    <p:extLst>
      <p:ext uri="{BB962C8B-B14F-4D97-AF65-F5344CB8AC3E}">
        <p14:creationId xmlns:p14="http://schemas.microsoft.com/office/powerpoint/2010/main" val="1955544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wanted</a:t>
            </a:r>
            <a:r>
              <a:rPr lang="en-US" baseline="0" dirty="0" smtClean="0"/>
              <a:t> to see their Advanced Manufacturing Program to get ideas of how it would look, implementation process, partnerships and funding. We found out that they did exactly what we are doing… Visiting other schools to see their programs.</a:t>
            </a:r>
            <a:endParaRPr lang="en-US" dirty="0"/>
          </a:p>
        </p:txBody>
      </p:sp>
      <p:sp>
        <p:nvSpPr>
          <p:cNvPr id="4" name="Slide Number Placeholder 3"/>
          <p:cNvSpPr>
            <a:spLocks noGrp="1"/>
          </p:cNvSpPr>
          <p:nvPr>
            <p:ph type="sldNum" sz="quarter" idx="10"/>
          </p:nvPr>
        </p:nvSpPr>
        <p:spPr/>
        <p:txBody>
          <a:bodyPr/>
          <a:lstStyle/>
          <a:p>
            <a:fld id="{01E8861B-BE87-49F6-84B7-E39288327F57}" type="slidenum">
              <a:rPr lang="en-US" smtClean="0"/>
              <a:t>2</a:t>
            </a:fld>
            <a:endParaRPr lang="en-US"/>
          </a:p>
        </p:txBody>
      </p:sp>
    </p:spTree>
    <p:extLst>
      <p:ext uri="{BB962C8B-B14F-4D97-AF65-F5344CB8AC3E}">
        <p14:creationId xmlns:p14="http://schemas.microsoft.com/office/powerpoint/2010/main" val="3110332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toured their Academic Learning Center and Innovation Center that used to be their old gym. They renovated the area to use as collaborative spaces for students, teachers and classes. The innovation center has a student help desk person that is available for assisting students as they come in. They also have a virtual exploration area, 3-D printers and a video recording area.</a:t>
            </a:r>
            <a:endParaRPr lang="en-US" dirty="0"/>
          </a:p>
        </p:txBody>
      </p:sp>
      <p:sp>
        <p:nvSpPr>
          <p:cNvPr id="4" name="Slide Number Placeholder 3"/>
          <p:cNvSpPr>
            <a:spLocks noGrp="1"/>
          </p:cNvSpPr>
          <p:nvPr>
            <p:ph type="sldNum" sz="quarter" idx="10"/>
          </p:nvPr>
        </p:nvSpPr>
        <p:spPr/>
        <p:txBody>
          <a:bodyPr/>
          <a:lstStyle/>
          <a:p>
            <a:fld id="{01E8861B-BE87-49F6-84B7-E39288327F57}" type="slidenum">
              <a:rPr lang="en-US" smtClean="0"/>
              <a:t>3</a:t>
            </a:fld>
            <a:endParaRPr lang="en-US"/>
          </a:p>
        </p:txBody>
      </p:sp>
    </p:spTree>
    <p:extLst>
      <p:ext uri="{BB962C8B-B14F-4D97-AF65-F5344CB8AC3E}">
        <p14:creationId xmlns:p14="http://schemas.microsoft.com/office/powerpoint/2010/main" val="2294594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student panel discussed their interest in the Advanced Manufacturing program due to the teachers making it interesting and not designed like other classrooms. They spoke about how they are working on equipment that they will see if they were our working in the industry. They also talked about it being fun to work on the equipment but they were also aware that the skills they are learning will prepare them to work in the industry.</a:t>
            </a:r>
            <a:endParaRPr lang="en-US" dirty="0"/>
          </a:p>
        </p:txBody>
      </p:sp>
      <p:sp>
        <p:nvSpPr>
          <p:cNvPr id="4" name="Slide Number Placeholder 3"/>
          <p:cNvSpPr>
            <a:spLocks noGrp="1"/>
          </p:cNvSpPr>
          <p:nvPr>
            <p:ph type="sldNum" sz="quarter" idx="10"/>
          </p:nvPr>
        </p:nvSpPr>
        <p:spPr/>
        <p:txBody>
          <a:bodyPr/>
          <a:lstStyle/>
          <a:p>
            <a:fld id="{01E8861B-BE87-49F6-84B7-E39288327F57}" type="slidenum">
              <a:rPr lang="en-US" smtClean="0"/>
              <a:t>4</a:t>
            </a:fld>
            <a:endParaRPr lang="en-US"/>
          </a:p>
        </p:txBody>
      </p:sp>
    </p:spTree>
    <p:extLst>
      <p:ext uri="{BB962C8B-B14F-4D97-AF65-F5344CB8AC3E}">
        <p14:creationId xmlns:p14="http://schemas.microsoft.com/office/powerpoint/2010/main" val="2786585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TED Class</a:t>
            </a:r>
            <a:r>
              <a:rPr lang="en-US" baseline="0" dirty="0" smtClean="0"/>
              <a:t> students were doing presentations about different metals and the strengths and weaknesses of the metals. This class also serves as the robotics class and in the pictures you can see the robotics rink where they test their robots and have competitions.</a:t>
            </a:r>
            <a:endParaRPr lang="en-US" dirty="0"/>
          </a:p>
        </p:txBody>
      </p:sp>
      <p:sp>
        <p:nvSpPr>
          <p:cNvPr id="4" name="Slide Number Placeholder 3"/>
          <p:cNvSpPr>
            <a:spLocks noGrp="1"/>
          </p:cNvSpPr>
          <p:nvPr>
            <p:ph type="sldNum" sz="quarter" idx="10"/>
          </p:nvPr>
        </p:nvSpPr>
        <p:spPr/>
        <p:txBody>
          <a:bodyPr/>
          <a:lstStyle/>
          <a:p>
            <a:fld id="{01E8861B-BE87-49F6-84B7-E39288327F57}" type="slidenum">
              <a:rPr lang="en-US" smtClean="0"/>
              <a:t>5</a:t>
            </a:fld>
            <a:endParaRPr lang="en-US"/>
          </a:p>
        </p:txBody>
      </p:sp>
    </p:spTree>
    <p:extLst>
      <p:ext uri="{BB962C8B-B14F-4D97-AF65-F5344CB8AC3E}">
        <p14:creationId xmlns:p14="http://schemas.microsoft.com/office/powerpoint/2010/main" val="3510976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program was supported by strong community partnerships. The funds for the Advanced Manufacturing Program came from partnership support, local funds, CTE and the Golden Leaf Foundation. They applied for a Golden Leaf Grant in partnership with Rowan-Cabarrus Community College. They each received a portion of the grant funds to implement the Advanced Manufacturing Program at Salisbury High School and extended to the community college program.</a:t>
            </a:r>
            <a:endParaRPr lang="en-US" dirty="0"/>
          </a:p>
        </p:txBody>
      </p:sp>
      <p:sp>
        <p:nvSpPr>
          <p:cNvPr id="4" name="Slide Number Placeholder 3"/>
          <p:cNvSpPr>
            <a:spLocks noGrp="1"/>
          </p:cNvSpPr>
          <p:nvPr>
            <p:ph type="sldNum" sz="quarter" idx="10"/>
          </p:nvPr>
        </p:nvSpPr>
        <p:spPr/>
        <p:txBody>
          <a:bodyPr/>
          <a:lstStyle/>
          <a:p>
            <a:fld id="{01E8861B-BE87-49F6-84B7-E39288327F57}" type="slidenum">
              <a:rPr lang="en-US" smtClean="0"/>
              <a:t>6</a:t>
            </a:fld>
            <a:endParaRPr lang="en-US"/>
          </a:p>
        </p:txBody>
      </p:sp>
    </p:spTree>
    <p:extLst>
      <p:ext uri="{BB962C8B-B14F-4D97-AF65-F5344CB8AC3E}">
        <p14:creationId xmlns:p14="http://schemas.microsoft.com/office/powerpoint/2010/main" val="318107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D9936-B84E-430C-A879-6A1BC08472B9}"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126F0-9F65-46D9-BB18-1EC114779C09}" type="slidenum">
              <a:rPr lang="en-US" smtClean="0"/>
              <a:t>‹#›</a:t>
            </a:fld>
            <a:endParaRPr lang="en-US"/>
          </a:p>
        </p:txBody>
      </p:sp>
    </p:spTree>
    <p:extLst>
      <p:ext uri="{BB962C8B-B14F-4D97-AF65-F5344CB8AC3E}">
        <p14:creationId xmlns:p14="http://schemas.microsoft.com/office/powerpoint/2010/main" val="2490209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D9936-B84E-430C-A879-6A1BC08472B9}"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126F0-9F65-46D9-BB18-1EC114779C09}" type="slidenum">
              <a:rPr lang="en-US" smtClean="0"/>
              <a:t>‹#›</a:t>
            </a:fld>
            <a:endParaRPr lang="en-US"/>
          </a:p>
        </p:txBody>
      </p:sp>
    </p:spTree>
    <p:extLst>
      <p:ext uri="{BB962C8B-B14F-4D97-AF65-F5344CB8AC3E}">
        <p14:creationId xmlns:p14="http://schemas.microsoft.com/office/powerpoint/2010/main" val="2567085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D9936-B84E-430C-A879-6A1BC08472B9}"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126F0-9F65-46D9-BB18-1EC114779C09}" type="slidenum">
              <a:rPr lang="en-US" smtClean="0"/>
              <a:t>‹#›</a:t>
            </a:fld>
            <a:endParaRPr lang="en-US"/>
          </a:p>
        </p:txBody>
      </p:sp>
    </p:spTree>
    <p:extLst>
      <p:ext uri="{BB962C8B-B14F-4D97-AF65-F5344CB8AC3E}">
        <p14:creationId xmlns:p14="http://schemas.microsoft.com/office/powerpoint/2010/main" val="206631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D9936-B84E-430C-A879-6A1BC08472B9}"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126F0-9F65-46D9-BB18-1EC114779C09}" type="slidenum">
              <a:rPr lang="en-US" smtClean="0"/>
              <a:t>‹#›</a:t>
            </a:fld>
            <a:endParaRPr lang="en-US"/>
          </a:p>
        </p:txBody>
      </p:sp>
    </p:spTree>
    <p:extLst>
      <p:ext uri="{BB962C8B-B14F-4D97-AF65-F5344CB8AC3E}">
        <p14:creationId xmlns:p14="http://schemas.microsoft.com/office/powerpoint/2010/main" val="420058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FD9936-B84E-430C-A879-6A1BC08472B9}"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126F0-9F65-46D9-BB18-1EC114779C09}" type="slidenum">
              <a:rPr lang="en-US" smtClean="0"/>
              <a:t>‹#›</a:t>
            </a:fld>
            <a:endParaRPr lang="en-US"/>
          </a:p>
        </p:txBody>
      </p:sp>
    </p:spTree>
    <p:extLst>
      <p:ext uri="{BB962C8B-B14F-4D97-AF65-F5344CB8AC3E}">
        <p14:creationId xmlns:p14="http://schemas.microsoft.com/office/powerpoint/2010/main" val="955090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D9936-B84E-430C-A879-6A1BC08472B9}"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126F0-9F65-46D9-BB18-1EC114779C09}" type="slidenum">
              <a:rPr lang="en-US" smtClean="0"/>
              <a:t>‹#›</a:t>
            </a:fld>
            <a:endParaRPr lang="en-US"/>
          </a:p>
        </p:txBody>
      </p:sp>
    </p:spTree>
    <p:extLst>
      <p:ext uri="{BB962C8B-B14F-4D97-AF65-F5344CB8AC3E}">
        <p14:creationId xmlns:p14="http://schemas.microsoft.com/office/powerpoint/2010/main" val="152786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D9936-B84E-430C-A879-6A1BC08472B9}"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E126F0-9F65-46D9-BB18-1EC114779C09}" type="slidenum">
              <a:rPr lang="en-US" smtClean="0"/>
              <a:t>‹#›</a:t>
            </a:fld>
            <a:endParaRPr lang="en-US"/>
          </a:p>
        </p:txBody>
      </p:sp>
    </p:spTree>
    <p:extLst>
      <p:ext uri="{BB962C8B-B14F-4D97-AF65-F5344CB8AC3E}">
        <p14:creationId xmlns:p14="http://schemas.microsoft.com/office/powerpoint/2010/main" val="3557286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D9936-B84E-430C-A879-6A1BC08472B9}"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E126F0-9F65-46D9-BB18-1EC114779C09}" type="slidenum">
              <a:rPr lang="en-US" smtClean="0"/>
              <a:t>‹#›</a:t>
            </a:fld>
            <a:endParaRPr lang="en-US"/>
          </a:p>
        </p:txBody>
      </p:sp>
    </p:spTree>
    <p:extLst>
      <p:ext uri="{BB962C8B-B14F-4D97-AF65-F5344CB8AC3E}">
        <p14:creationId xmlns:p14="http://schemas.microsoft.com/office/powerpoint/2010/main" val="219152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D9936-B84E-430C-A879-6A1BC08472B9}"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E126F0-9F65-46D9-BB18-1EC114779C09}" type="slidenum">
              <a:rPr lang="en-US" smtClean="0"/>
              <a:t>‹#›</a:t>
            </a:fld>
            <a:endParaRPr lang="en-US"/>
          </a:p>
        </p:txBody>
      </p:sp>
    </p:spTree>
    <p:extLst>
      <p:ext uri="{BB962C8B-B14F-4D97-AF65-F5344CB8AC3E}">
        <p14:creationId xmlns:p14="http://schemas.microsoft.com/office/powerpoint/2010/main" val="2622763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FD9936-B84E-430C-A879-6A1BC08472B9}"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126F0-9F65-46D9-BB18-1EC114779C09}" type="slidenum">
              <a:rPr lang="en-US" smtClean="0"/>
              <a:t>‹#›</a:t>
            </a:fld>
            <a:endParaRPr lang="en-US"/>
          </a:p>
        </p:txBody>
      </p:sp>
    </p:spTree>
    <p:extLst>
      <p:ext uri="{BB962C8B-B14F-4D97-AF65-F5344CB8AC3E}">
        <p14:creationId xmlns:p14="http://schemas.microsoft.com/office/powerpoint/2010/main" val="205577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FD9936-B84E-430C-A879-6A1BC08472B9}"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126F0-9F65-46D9-BB18-1EC114779C09}" type="slidenum">
              <a:rPr lang="en-US" smtClean="0"/>
              <a:t>‹#›</a:t>
            </a:fld>
            <a:endParaRPr lang="en-US"/>
          </a:p>
        </p:txBody>
      </p:sp>
    </p:spTree>
    <p:extLst>
      <p:ext uri="{BB962C8B-B14F-4D97-AF65-F5344CB8AC3E}">
        <p14:creationId xmlns:p14="http://schemas.microsoft.com/office/powerpoint/2010/main" val="367332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D9936-B84E-430C-A879-6A1BC08472B9}" type="datetimeFigureOut">
              <a:rPr lang="en-US" smtClean="0"/>
              <a:t>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126F0-9F65-46D9-BB18-1EC114779C09}" type="slidenum">
              <a:rPr lang="en-US" smtClean="0"/>
              <a:t>‹#›</a:t>
            </a:fld>
            <a:endParaRPr lang="en-US"/>
          </a:p>
        </p:txBody>
      </p:sp>
    </p:spTree>
    <p:extLst>
      <p:ext uri="{BB962C8B-B14F-4D97-AF65-F5344CB8AC3E}">
        <p14:creationId xmlns:p14="http://schemas.microsoft.com/office/powerpoint/2010/main" val="4166607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jp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gif"/><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Thomasville City School </a:t>
            </a:r>
            <a:br>
              <a:rPr lang="en-US" dirty="0" smtClean="0"/>
            </a:br>
            <a:r>
              <a:rPr lang="en-US" dirty="0" smtClean="0"/>
              <a:t>Visits </a:t>
            </a:r>
            <a:br>
              <a:rPr lang="en-US" dirty="0" smtClean="0"/>
            </a:br>
            <a:r>
              <a:rPr lang="en-US" dirty="0" smtClean="0"/>
              <a:t>Salisbury High School</a:t>
            </a:r>
            <a:endParaRPr lang="en-US" dirty="0"/>
          </a:p>
        </p:txBody>
      </p:sp>
      <p:sp>
        <p:nvSpPr>
          <p:cNvPr id="3" name="Subtitle 2"/>
          <p:cNvSpPr>
            <a:spLocks noGrp="1"/>
          </p:cNvSpPr>
          <p:nvPr>
            <p:ph type="subTitle" idx="1"/>
          </p:nvPr>
        </p:nvSpPr>
        <p:spPr/>
        <p:txBody>
          <a:bodyPr/>
          <a:lstStyle/>
          <a:p>
            <a:endParaRPr lang="en-US" dirty="0" smtClean="0"/>
          </a:p>
        </p:txBody>
      </p:sp>
    </p:spTree>
    <p:extLst>
      <p:ext uri="{BB962C8B-B14F-4D97-AF65-F5344CB8AC3E}">
        <p14:creationId xmlns:p14="http://schemas.microsoft.com/office/powerpoint/2010/main" val="3487648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54741" y="116127"/>
            <a:ext cx="9677400" cy="1325563"/>
          </a:xfrm>
        </p:spPr>
        <p:txBody>
          <a:bodyPr/>
          <a:lstStyle/>
          <a:p>
            <a:pPr algn="ctr"/>
            <a:r>
              <a:rPr lang="en-US" dirty="0" smtClean="0"/>
              <a:t>Advanced Manufacturing </a:t>
            </a:r>
            <a:br>
              <a:rPr lang="en-US" dirty="0" smtClean="0"/>
            </a:br>
            <a:r>
              <a:rPr lang="en-US" dirty="0" smtClean="0"/>
              <a:t>Fact Finding Mission </a:t>
            </a:r>
            <a:endParaRPr lang="en-US" dirty="0"/>
          </a:p>
        </p:txBody>
      </p:sp>
      <p:sp>
        <p:nvSpPr>
          <p:cNvPr id="5" name="Content Placeholder 4"/>
          <p:cNvSpPr>
            <a:spLocks noGrp="1"/>
          </p:cNvSpPr>
          <p:nvPr>
            <p:ph sz="half" idx="1"/>
          </p:nvPr>
        </p:nvSpPr>
        <p:spPr>
          <a:xfrm>
            <a:off x="4244788" y="1962528"/>
            <a:ext cx="5181600" cy="2567081"/>
          </a:xfrm>
        </p:spPr>
        <p:txBody>
          <a:bodyPr/>
          <a:lstStyle/>
          <a:p>
            <a:r>
              <a:rPr lang="en-US" dirty="0" smtClean="0"/>
              <a:t>Vision</a:t>
            </a:r>
          </a:p>
          <a:p>
            <a:r>
              <a:rPr lang="en-US" dirty="0" smtClean="0"/>
              <a:t>Implementation Process</a:t>
            </a:r>
          </a:p>
          <a:p>
            <a:r>
              <a:rPr lang="en-US" dirty="0" smtClean="0"/>
              <a:t>Partnerships</a:t>
            </a:r>
          </a:p>
          <a:p>
            <a:r>
              <a:rPr lang="en-US" dirty="0" smtClean="0"/>
              <a:t>Funding</a:t>
            </a:r>
            <a:endParaRPr lang="en-US" dirty="0"/>
          </a:p>
          <a:p>
            <a:endParaRPr lang="en-US"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75606">
            <a:off x="688814" y="1308430"/>
            <a:ext cx="2614093" cy="387527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93960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4272" y="176866"/>
            <a:ext cx="10515600" cy="1325563"/>
          </a:xfrm>
        </p:spPr>
        <p:txBody>
          <a:bodyPr/>
          <a:lstStyle/>
          <a:p>
            <a:r>
              <a:rPr lang="en-US" dirty="0" smtClean="0"/>
              <a:t>Innovation Center</a:t>
            </a:r>
            <a:endParaRPr lang="en-US" dirty="0"/>
          </a:p>
        </p:txBody>
      </p:sp>
      <p:sp>
        <p:nvSpPr>
          <p:cNvPr id="3" name="Content Placeholder 2"/>
          <p:cNvSpPr>
            <a:spLocks noGrp="1"/>
          </p:cNvSpPr>
          <p:nvPr>
            <p:ph idx="1"/>
          </p:nvPr>
        </p:nvSpPr>
        <p:spPr>
          <a:xfrm>
            <a:off x="694765" y="1322152"/>
            <a:ext cx="3966882" cy="4384022"/>
          </a:xfrm>
        </p:spPr>
        <p:txBody>
          <a:bodyPr/>
          <a:lstStyle/>
          <a:p>
            <a:r>
              <a:rPr lang="en-US" dirty="0" smtClean="0"/>
              <a:t>Collaborative Space for</a:t>
            </a:r>
          </a:p>
          <a:p>
            <a:pPr lvl="1"/>
            <a:r>
              <a:rPr lang="en-US" dirty="0" smtClean="0"/>
              <a:t>Students</a:t>
            </a:r>
          </a:p>
          <a:p>
            <a:pPr lvl="1"/>
            <a:r>
              <a:rPr lang="en-US" dirty="0" smtClean="0"/>
              <a:t>Staff</a:t>
            </a:r>
          </a:p>
          <a:p>
            <a:pPr lvl="1"/>
            <a:r>
              <a:rPr lang="en-US" dirty="0" smtClean="0"/>
              <a:t>Classes</a:t>
            </a:r>
          </a:p>
          <a:p>
            <a:pPr marL="233363" lvl="1" indent="-233363"/>
            <a:endParaRPr lang="en-US" dirty="0" smtClean="0"/>
          </a:p>
          <a:p>
            <a:endParaRPr lang="en-US" dirty="0" smtClean="0"/>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2636" y="360509"/>
            <a:ext cx="5389617" cy="48366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05283">
            <a:off x="1175969" y="3257548"/>
            <a:ext cx="3312832" cy="2484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4913" y="3815994"/>
            <a:ext cx="2728591" cy="20464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37195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988" y="457200"/>
            <a:ext cx="3711387" cy="1048871"/>
          </a:xfrm>
        </p:spPr>
        <p:txBody>
          <a:bodyPr>
            <a:normAutofit/>
          </a:bodyPr>
          <a:lstStyle/>
          <a:p>
            <a:r>
              <a:rPr lang="en-US" dirty="0" smtClean="0"/>
              <a:t>Advanced Manufacturing I &amp; II</a:t>
            </a:r>
            <a:endParaRPr lang="en-US" dirty="0"/>
          </a:p>
        </p:txBody>
      </p:sp>
      <p:sp>
        <p:nvSpPr>
          <p:cNvPr id="9" name="Text Placeholder 8"/>
          <p:cNvSpPr>
            <a:spLocks noGrp="1"/>
          </p:cNvSpPr>
          <p:nvPr>
            <p:ph type="body" sz="half" idx="2"/>
          </p:nvPr>
        </p:nvSpPr>
        <p:spPr/>
        <p:txBody>
          <a:bodyPr/>
          <a:lstStyle/>
          <a:p>
            <a:endParaRPr lang="en-US" dirty="0"/>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70341" y="2128744"/>
            <a:ext cx="2445963" cy="32612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4164" y="441511"/>
            <a:ext cx="3307976" cy="2480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3317" y="531158"/>
            <a:ext cx="3068917" cy="2301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69623" y="3398740"/>
            <a:ext cx="2952376" cy="2214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6058" y="3038740"/>
            <a:ext cx="3456176" cy="2776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71045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68940" y="738187"/>
            <a:ext cx="5531223" cy="905435"/>
          </a:xfrm>
        </p:spPr>
        <p:txBody>
          <a:bodyPr>
            <a:normAutofit fontScale="90000"/>
          </a:bodyPr>
          <a:lstStyle/>
          <a:p>
            <a:pPr algn="ctr"/>
            <a:r>
              <a:rPr lang="en-US" dirty="0" smtClean="0"/>
              <a:t>Technology Engineering &amp; Design </a:t>
            </a:r>
            <a:br>
              <a:rPr lang="en-US" dirty="0" smtClean="0"/>
            </a:br>
            <a:r>
              <a:rPr lang="en-US" dirty="0" smtClean="0"/>
              <a:t>&amp;</a:t>
            </a:r>
            <a:br>
              <a:rPr lang="en-US" dirty="0" smtClean="0"/>
            </a:br>
            <a:r>
              <a:rPr lang="en-US" dirty="0" smtClean="0"/>
              <a:t>Robotics</a:t>
            </a:r>
            <a:endParaRPr lang="en-US" dirty="0"/>
          </a:p>
        </p:txBody>
      </p:sp>
      <p:pic>
        <p:nvPicPr>
          <p:cNvPr id="2" name="Picture Placeholder 1"/>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l="2508" r="2508"/>
          <a:stretch>
            <a:fillRect/>
          </a:stretch>
        </p:blipFill>
        <p:spPr>
          <a:xfrm>
            <a:off x="627529" y="1846729"/>
            <a:ext cx="5032073" cy="3973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9938" y="2788022"/>
            <a:ext cx="3275011" cy="2843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8746" y="394448"/>
            <a:ext cx="2964329" cy="2223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31245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17575" y="312737"/>
            <a:ext cx="6762283" cy="1325563"/>
          </a:xfrm>
        </p:spPr>
        <p:txBody>
          <a:bodyPr/>
          <a:lstStyle/>
          <a:p>
            <a:r>
              <a:rPr lang="en-US" dirty="0" smtClean="0"/>
              <a:t>Funding &amp; Partnerships</a:t>
            </a:r>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975" y="1547762"/>
            <a:ext cx="4437342" cy="332800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3" name="AutoShape 2" descr="Image result for golden leaf found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Image result for golden leaf found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6" descr="Image result for golden leaf foundati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Image result for golden leaf found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3849" y="3952164"/>
            <a:ext cx="2707341" cy="144206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rowan cabarrus community colleg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4593" y="3408675"/>
            <a:ext cx="2273299" cy="870349"/>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12" descr="Image result for Integro technologi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4" descr="Image result for Integro technologi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8" name="Picture 16" descr="Image result for Integro technologi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1878" y="1228531"/>
            <a:ext cx="1798730" cy="119915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mage result for daimler trucks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5618" y="2471512"/>
            <a:ext cx="1905000" cy="866776"/>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Image result for agility fuel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7046" y="4683122"/>
            <a:ext cx="1998009" cy="711104"/>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22" descr="Image result for career and technical educatio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6" name="Picture 24" descr="Image result for career and technical educati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02712" y="2313469"/>
            <a:ext cx="1849480" cy="1095206"/>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Image result for rowan salisbury school syste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00148" y="312737"/>
            <a:ext cx="2381623" cy="178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165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366</Words>
  <Application>Microsoft Office PowerPoint</Application>
  <PresentationFormat>Widescreen</PresentationFormat>
  <Paragraphs>27</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Thomasville City School  Visits  Salisbury High School</vt:lpstr>
      <vt:lpstr>Advanced Manufacturing  Fact Finding Mission </vt:lpstr>
      <vt:lpstr>Innovation Center</vt:lpstr>
      <vt:lpstr>Advanced Manufacturing I &amp; II</vt:lpstr>
      <vt:lpstr>Technology Engineering &amp; Design  &amp; Robotics</vt:lpstr>
      <vt:lpstr>Funding &amp; Partnerships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TCS PowerPoint Template</dc:title>
  <dc:creator>Musgrave, Johnnie T</dc:creator>
  <cp:lastModifiedBy>Musgrave, Johnnie T</cp:lastModifiedBy>
  <cp:revision>11</cp:revision>
  <dcterms:created xsi:type="dcterms:W3CDTF">2017-07-20T17:16:30Z</dcterms:created>
  <dcterms:modified xsi:type="dcterms:W3CDTF">2018-02-13T14:41:33Z</dcterms:modified>
</cp:coreProperties>
</file>