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9936-B84E-430C-A879-6A1BC08472B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26F0-9F65-46D9-BB18-1EC11477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0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9936-B84E-430C-A879-6A1BC08472B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26F0-9F65-46D9-BB18-1EC11477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9936-B84E-430C-A879-6A1BC08472B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26F0-9F65-46D9-BB18-1EC11477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1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9936-B84E-430C-A879-6A1BC08472B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26F0-9F65-46D9-BB18-1EC11477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8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9936-B84E-430C-A879-6A1BC08472B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26F0-9F65-46D9-BB18-1EC11477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9936-B84E-430C-A879-6A1BC08472B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26F0-9F65-46D9-BB18-1EC11477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9936-B84E-430C-A879-6A1BC08472B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26F0-9F65-46D9-BB18-1EC11477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8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9936-B84E-430C-A879-6A1BC08472B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26F0-9F65-46D9-BB18-1EC11477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2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9936-B84E-430C-A879-6A1BC08472B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26F0-9F65-46D9-BB18-1EC11477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6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9936-B84E-430C-A879-6A1BC08472B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26F0-9F65-46D9-BB18-1EC11477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7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9936-B84E-430C-A879-6A1BC08472B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26F0-9F65-46D9-BB18-1EC11477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2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D9936-B84E-430C-A879-6A1BC08472B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126F0-9F65-46D9-BB18-1EC11477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0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4407" y="4963884"/>
            <a:ext cx="1912775" cy="54584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2016-2017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684644"/>
              </p:ext>
            </p:extLst>
          </p:nvPr>
        </p:nvGraphicFramePr>
        <p:xfrm>
          <a:off x="1268036" y="656706"/>
          <a:ext cx="6778684" cy="3466405"/>
        </p:xfrm>
        <a:graphic>
          <a:graphicData uri="http://schemas.openxmlformats.org/drawingml/2006/table">
            <a:tbl>
              <a:tblPr/>
              <a:tblGrid>
                <a:gridCol w="3648467">
                  <a:extLst>
                    <a:ext uri="{9D8B030D-6E8A-4147-A177-3AD203B41FA5}">
                      <a16:colId xmlns:a16="http://schemas.microsoft.com/office/drawing/2014/main" val="3304474570"/>
                    </a:ext>
                  </a:extLst>
                </a:gridCol>
                <a:gridCol w="3130217">
                  <a:extLst>
                    <a:ext uri="{9D8B030D-6E8A-4147-A177-3AD203B41FA5}">
                      <a16:colId xmlns:a16="http://schemas.microsoft.com/office/drawing/2014/main" val="4236407698"/>
                    </a:ext>
                  </a:extLst>
                </a:gridCol>
              </a:tblGrid>
              <a:tr h="509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Thomasville Primary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325673"/>
                  </a:ext>
                </a:extLst>
              </a:tr>
              <a:tr h="492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EOG Math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813408"/>
                  </a:ext>
                </a:extLst>
              </a:tr>
              <a:tr h="492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EOG Reading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135536"/>
                  </a:ext>
                </a:extLst>
              </a:tr>
              <a:tr h="492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 Targets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out of 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607491"/>
                  </a:ext>
                </a:extLst>
              </a:tr>
              <a:tr h="492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Index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601335"/>
                  </a:ext>
                </a:extLst>
              </a:tr>
              <a:tr h="492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Status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949720"/>
                  </a:ext>
                </a:extLst>
              </a:tr>
              <a:tr h="492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659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64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4407" y="4963884"/>
            <a:ext cx="1912775" cy="54584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2016-2017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5790" t="19055" r="41571" b="21528"/>
          <a:stretch/>
        </p:blipFill>
        <p:spPr>
          <a:xfrm>
            <a:off x="867747" y="319570"/>
            <a:ext cx="6969966" cy="491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51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4407" y="4963884"/>
            <a:ext cx="1912775" cy="54584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2016-2017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6345" t="18888" r="38929" b="13690"/>
          <a:stretch/>
        </p:blipFill>
        <p:spPr>
          <a:xfrm>
            <a:off x="774441" y="207604"/>
            <a:ext cx="653143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05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4407" y="4963884"/>
            <a:ext cx="1912775" cy="54584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2016-2017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6833" t="19166" r="41855" b="17020"/>
          <a:stretch/>
        </p:blipFill>
        <p:spPr>
          <a:xfrm>
            <a:off x="923730" y="142883"/>
            <a:ext cx="6820677" cy="530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32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TCS PowerPoint Template</dc:title>
  <dc:creator>Musgrave, Johnnie T</dc:creator>
  <cp:lastModifiedBy>Musgrave, Johnnie T</cp:lastModifiedBy>
  <cp:revision>7</cp:revision>
  <dcterms:created xsi:type="dcterms:W3CDTF">2017-07-20T17:16:30Z</dcterms:created>
  <dcterms:modified xsi:type="dcterms:W3CDTF">2017-10-03T20:43:28Z</dcterms:modified>
</cp:coreProperties>
</file>